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145703197" r:id="rId2"/>
    <p:sldId id="214570325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2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5F193-7315-484D-81E5-871702D6E90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4FABFB1-0DB5-45C1-B0B7-68B607ABFAE5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Matching</a:t>
          </a:r>
          <a:r>
            <a:rPr lang="en-US" b="1" baseline="0" dirty="0">
              <a:latin typeface="Arial" panose="020B0604020202020204" pitchFamily="34" charset="0"/>
              <a:cs typeface="Arial" panose="020B0604020202020204" pitchFamily="34" charset="0"/>
            </a:rPr>
            <a:t> buddies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B4259-063F-4771-9AD2-0651E0DFFB05}" type="parTrans" cxnId="{FA05A833-B45A-46D8-866B-AB0EB625B0B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D0560-897F-44A5-845B-5A8F72FE14F2}" type="sibTrans" cxnId="{FA05A833-B45A-46D8-866B-AB0EB625B0B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58E8E-E77A-4D36-ADBD-D1F1BE8B96CE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First</a:t>
          </a:r>
          <a:r>
            <a:rPr lang="en-US" b="1" baseline="0" dirty="0">
              <a:latin typeface="Arial" panose="020B0604020202020204" pitchFamily="34" charset="0"/>
              <a:cs typeface="Arial" panose="020B0604020202020204" pitchFamily="34" charset="0"/>
            </a:rPr>
            <a:t> meeting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B464E-39B9-453B-8D94-49EF225688DD}" type="parTrans" cxnId="{AF21551E-BB63-4BE2-8BCD-364FA6716E4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ECE7D-F245-481B-978A-F449A382F5D5}" type="sibTrans" cxnId="{AF21551E-BB63-4BE2-8BCD-364FA6716E4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9D823-0FA0-4CDD-9BE1-FD6466E433B1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Checking in</a:t>
          </a:r>
        </a:p>
      </dgm:t>
    </dgm:pt>
    <dgm:pt modelId="{B8AE31B0-77B4-45FA-9BA5-17E653CFA9A4}" type="parTrans" cxnId="{EE3258BA-5107-4BFB-BE8D-C664929785F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9EAC9-1C9F-4D3B-A0F4-27A4FABE2746}" type="sibTrans" cxnId="{EE3258BA-5107-4BFB-BE8D-C664929785F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9FCA4-4E0B-454B-8325-661470C2EE41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Wrap-up</a:t>
          </a:r>
        </a:p>
      </dgm:t>
    </dgm:pt>
    <dgm:pt modelId="{A6C9F894-DF48-4EE9-B3B0-087115D340BF}" type="parTrans" cxnId="{155AB114-73D2-4678-AE5D-5B475101386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E0881-C662-4B63-A90D-57A23AF7B83D}" type="sibTrans" cxnId="{155AB114-73D2-4678-AE5D-5B475101386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F24C9-A760-4061-A7BA-032AE8FACB6D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Kickoff </a:t>
          </a:r>
        </a:p>
      </dgm:t>
    </dgm:pt>
    <dgm:pt modelId="{ABF79AB8-F5F0-4A73-8AD9-53934E80DFFA}" type="parTrans" cxnId="{BB4C9F41-183A-4D56-B4ED-BB15CD6A1F1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B8C24-3747-4F7B-A637-04379851EF52}" type="sibTrans" cxnId="{BB4C9F41-183A-4D56-B4ED-BB15CD6A1F1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3D66D-421A-4AD4-9584-0C90D7D90D5C}" type="pres">
      <dgm:prSet presAssocID="{CD65F193-7315-484D-81E5-871702D6E902}" presName="Name0" presStyleCnt="0">
        <dgm:presLayoutVars>
          <dgm:dir/>
          <dgm:resizeHandles val="exact"/>
        </dgm:presLayoutVars>
      </dgm:prSet>
      <dgm:spPr/>
    </dgm:pt>
    <dgm:pt modelId="{399FB792-E595-4B78-B3E4-D467D34F8E6D}" type="pres">
      <dgm:prSet presAssocID="{375F24C9-A760-4061-A7BA-032AE8FACB6D}" presName="node" presStyleLbl="node1" presStyleIdx="0" presStyleCnt="5">
        <dgm:presLayoutVars>
          <dgm:bulletEnabled val="1"/>
        </dgm:presLayoutVars>
      </dgm:prSet>
      <dgm:spPr/>
    </dgm:pt>
    <dgm:pt modelId="{2945A0E5-02F4-48C5-B2F1-8976B98A87A3}" type="pres">
      <dgm:prSet presAssocID="{995B8C24-3747-4F7B-A637-04379851EF52}" presName="sibTrans" presStyleLbl="sibTrans2D1" presStyleIdx="0" presStyleCnt="4"/>
      <dgm:spPr/>
    </dgm:pt>
    <dgm:pt modelId="{12A8F6BD-7FAC-48E4-AB6D-CBD0A23B2CE7}" type="pres">
      <dgm:prSet presAssocID="{995B8C24-3747-4F7B-A637-04379851EF52}" presName="connectorText" presStyleLbl="sibTrans2D1" presStyleIdx="0" presStyleCnt="4"/>
      <dgm:spPr/>
    </dgm:pt>
    <dgm:pt modelId="{0AFFA53D-F26F-43EC-A1F1-9EF7FED71015}" type="pres">
      <dgm:prSet presAssocID="{64FABFB1-0DB5-45C1-B0B7-68B607ABFAE5}" presName="node" presStyleLbl="node1" presStyleIdx="1" presStyleCnt="5">
        <dgm:presLayoutVars>
          <dgm:bulletEnabled val="1"/>
        </dgm:presLayoutVars>
      </dgm:prSet>
      <dgm:spPr/>
    </dgm:pt>
    <dgm:pt modelId="{CDDDEE87-2679-4B8B-B952-0DA03E92A78F}" type="pres">
      <dgm:prSet presAssocID="{32CD0560-897F-44A5-845B-5A8F72FE14F2}" presName="sibTrans" presStyleLbl="sibTrans2D1" presStyleIdx="1" presStyleCnt="4"/>
      <dgm:spPr/>
    </dgm:pt>
    <dgm:pt modelId="{CE3BAB17-C5A0-42C4-ADE0-E0E5DEF7B6E2}" type="pres">
      <dgm:prSet presAssocID="{32CD0560-897F-44A5-845B-5A8F72FE14F2}" presName="connectorText" presStyleLbl="sibTrans2D1" presStyleIdx="1" presStyleCnt="4"/>
      <dgm:spPr/>
    </dgm:pt>
    <dgm:pt modelId="{EA7985B1-F5BC-4DA0-B781-ED51D7C66487}" type="pres">
      <dgm:prSet presAssocID="{C0F58E8E-E77A-4D36-ADBD-D1F1BE8B96CE}" presName="node" presStyleLbl="node1" presStyleIdx="2" presStyleCnt="5">
        <dgm:presLayoutVars>
          <dgm:bulletEnabled val="1"/>
        </dgm:presLayoutVars>
      </dgm:prSet>
      <dgm:spPr/>
    </dgm:pt>
    <dgm:pt modelId="{B267B1C2-4B3A-4180-847D-65EE22AD57EE}" type="pres">
      <dgm:prSet presAssocID="{8BAECE7D-F245-481B-978A-F449A382F5D5}" presName="sibTrans" presStyleLbl="sibTrans2D1" presStyleIdx="2" presStyleCnt="4"/>
      <dgm:spPr/>
    </dgm:pt>
    <dgm:pt modelId="{9A318BFF-5274-41BE-AB8F-F3AA8B1F866F}" type="pres">
      <dgm:prSet presAssocID="{8BAECE7D-F245-481B-978A-F449A382F5D5}" presName="connectorText" presStyleLbl="sibTrans2D1" presStyleIdx="2" presStyleCnt="4"/>
      <dgm:spPr/>
    </dgm:pt>
    <dgm:pt modelId="{2AA11F17-9FB6-4BC0-872D-EBE4C211D203}" type="pres">
      <dgm:prSet presAssocID="{A6D9D823-0FA0-4CDD-9BE1-FD6466E433B1}" presName="node" presStyleLbl="node1" presStyleIdx="3" presStyleCnt="5">
        <dgm:presLayoutVars>
          <dgm:bulletEnabled val="1"/>
        </dgm:presLayoutVars>
      </dgm:prSet>
      <dgm:spPr/>
    </dgm:pt>
    <dgm:pt modelId="{2CF913C1-4086-40F8-ADEA-71CF8D572C76}" type="pres">
      <dgm:prSet presAssocID="{C259EAC9-1C9F-4D3B-A0F4-27A4FABE2746}" presName="sibTrans" presStyleLbl="sibTrans2D1" presStyleIdx="3" presStyleCnt="4"/>
      <dgm:spPr/>
    </dgm:pt>
    <dgm:pt modelId="{E14574FE-F156-42D6-8BE7-2BF9813A655E}" type="pres">
      <dgm:prSet presAssocID="{C259EAC9-1C9F-4D3B-A0F4-27A4FABE2746}" presName="connectorText" presStyleLbl="sibTrans2D1" presStyleIdx="3" presStyleCnt="4"/>
      <dgm:spPr/>
    </dgm:pt>
    <dgm:pt modelId="{971842E1-E068-462C-8A10-850455734309}" type="pres">
      <dgm:prSet presAssocID="{E909FCA4-4E0B-454B-8325-661470C2EE41}" presName="node" presStyleLbl="node1" presStyleIdx="4" presStyleCnt="5">
        <dgm:presLayoutVars>
          <dgm:bulletEnabled val="1"/>
        </dgm:presLayoutVars>
      </dgm:prSet>
      <dgm:spPr/>
    </dgm:pt>
  </dgm:ptLst>
  <dgm:cxnLst>
    <dgm:cxn modelId="{77732A01-C094-4589-BB14-D030C476C02F}" type="presOf" srcId="{A6D9D823-0FA0-4CDD-9BE1-FD6466E433B1}" destId="{2AA11F17-9FB6-4BC0-872D-EBE4C211D203}" srcOrd="0" destOrd="0" presId="urn:microsoft.com/office/officeart/2005/8/layout/process1"/>
    <dgm:cxn modelId="{155AB114-73D2-4678-AE5D-5B475101386C}" srcId="{CD65F193-7315-484D-81E5-871702D6E902}" destId="{E909FCA4-4E0B-454B-8325-661470C2EE41}" srcOrd="4" destOrd="0" parTransId="{A6C9F894-DF48-4EE9-B3B0-087115D340BF}" sibTransId="{3D6E0881-C662-4B63-A90D-57A23AF7B83D}"/>
    <dgm:cxn modelId="{AF21551E-BB63-4BE2-8BCD-364FA6716E4B}" srcId="{CD65F193-7315-484D-81E5-871702D6E902}" destId="{C0F58E8E-E77A-4D36-ADBD-D1F1BE8B96CE}" srcOrd="2" destOrd="0" parTransId="{6A3B464E-39B9-453B-8D94-49EF225688DD}" sibTransId="{8BAECE7D-F245-481B-978A-F449A382F5D5}"/>
    <dgm:cxn modelId="{FA05A833-B45A-46D8-866B-AB0EB625B0BF}" srcId="{CD65F193-7315-484D-81E5-871702D6E902}" destId="{64FABFB1-0DB5-45C1-B0B7-68B607ABFAE5}" srcOrd="1" destOrd="0" parTransId="{1B7B4259-063F-4771-9AD2-0651E0DFFB05}" sibTransId="{32CD0560-897F-44A5-845B-5A8F72FE14F2}"/>
    <dgm:cxn modelId="{02DAB038-F51F-4A7C-93EC-FBB98E9B4A78}" type="presOf" srcId="{8BAECE7D-F245-481B-978A-F449A382F5D5}" destId="{B267B1C2-4B3A-4180-847D-65EE22AD57EE}" srcOrd="0" destOrd="0" presId="urn:microsoft.com/office/officeart/2005/8/layout/process1"/>
    <dgm:cxn modelId="{BB4C9F41-183A-4D56-B4ED-BB15CD6A1F1C}" srcId="{CD65F193-7315-484D-81E5-871702D6E902}" destId="{375F24C9-A760-4061-A7BA-032AE8FACB6D}" srcOrd="0" destOrd="0" parTransId="{ABF79AB8-F5F0-4A73-8AD9-53934E80DFFA}" sibTransId="{995B8C24-3747-4F7B-A637-04379851EF52}"/>
    <dgm:cxn modelId="{9129E44C-3C09-4983-BA94-9B58949FAD04}" type="presOf" srcId="{32CD0560-897F-44A5-845B-5A8F72FE14F2}" destId="{CE3BAB17-C5A0-42C4-ADE0-E0E5DEF7B6E2}" srcOrd="1" destOrd="0" presId="urn:microsoft.com/office/officeart/2005/8/layout/process1"/>
    <dgm:cxn modelId="{3E73A973-AE3E-4649-B6F4-739EAF4E1718}" type="presOf" srcId="{8BAECE7D-F245-481B-978A-F449A382F5D5}" destId="{9A318BFF-5274-41BE-AB8F-F3AA8B1F866F}" srcOrd="1" destOrd="0" presId="urn:microsoft.com/office/officeart/2005/8/layout/process1"/>
    <dgm:cxn modelId="{F7FEA174-2486-44C7-87C3-82BABB47A277}" type="presOf" srcId="{32CD0560-897F-44A5-845B-5A8F72FE14F2}" destId="{CDDDEE87-2679-4B8B-B952-0DA03E92A78F}" srcOrd="0" destOrd="0" presId="urn:microsoft.com/office/officeart/2005/8/layout/process1"/>
    <dgm:cxn modelId="{499E7485-A108-464F-95FE-D0134A553C1C}" type="presOf" srcId="{CD65F193-7315-484D-81E5-871702D6E902}" destId="{2023D66D-421A-4AD4-9584-0C90D7D90D5C}" srcOrd="0" destOrd="0" presId="urn:microsoft.com/office/officeart/2005/8/layout/process1"/>
    <dgm:cxn modelId="{5D67DB91-D801-43C4-88C0-FC9389C7FDC5}" type="presOf" srcId="{C259EAC9-1C9F-4D3B-A0F4-27A4FABE2746}" destId="{E14574FE-F156-42D6-8BE7-2BF9813A655E}" srcOrd="1" destOrd="0" presId="urn:microsoft.com/office/officeart/2005/8/layout/process1"/>
    <dgm:cxn modelId="{F29144AA-DD86-41EB-A96D-34A68CAA38FD}" type="presOf" srcId="{C259EAC9-1C9F-4D3B-A0F4-27A4FABE2746}" destId="{2CF913C1-4086-40F8-ADEA-71CF8D572C76}" srcOrd="0" destOrd="0" presId="urn:microsoft.com/office/officeart/2005/8/layout/process1"/>
    <dgm:cxn modelId="{EE3258BA-5107-4BFB-BE8D-C664929785F6}" srcId="{CD65F193-7315-484D-81E5-871702D6E902}" destId="{A6D9D823-0FA0-4CDD-9BE1-FD6466E433B1}" srcOrd="3" destOrd="0" parTransId="{B8AE31B0-77B4-45FA-9BA5-17E653CFA9A4}" sibTransId="{C259EAC9-1C9F-4D3B-A0F4-27A4FABE2746}"/>
    <dgm:cxn modelId="{0C1DADC5-BC9D-4E23-B5D7-0498C6D1E44D}" type="presOf" srcId="{375F24C9-A760-4061-A7BA-032AE8FACB6D}" destId="{399FB792-E595-4B78-B3E4-D467D34F8E6D}" srcOrd="0" destOrd="0" presId="urn:microsoft.com/office/officeart/2005/8/layout/process1"/>
    <dgm:cxn modelId="{E6F626CD-F6E4-4DA4-BFDB-6B5BC65BF8B6}" type="presOf" srcId="{995B8C24-3747-4F7B-A637-04379851EF52}" destId="{2945A0E5-02F4-48C5-B2F1-8976B98A87A3}" srcOrd="0" destOrd="0" presId="urn:microsoft.com/office/officeart/2005/8/layout/process1"/>
    <dgm:cxn modelId="{2C66D0D0-FEA5-42FE-A89F-78CF21F93D3E}" type="presOf" srcId="{64FABFB1-0DB5-45C1-B0B7-68B607ABFAE5}" destId="{0AFFA53D-F26F-43EC-A1F1-9EF7FED71015}" srcOrd="0" destOrd="0" presId="urn:microsoft.com/office/officeart/2005/8/layout/process1"/>
    <dgm:cxn modelId="{9EB4E1E1-F29B-4781-B65A-C12E2018182C}" type="presOf" srcId="{995B8C24-3747-4F7B-A637-04379851EF52}" destId="{12A8F6BD-7FAC-48E4-AB6D-CBD0A23B2CE7}" srcOrd="1" destOrd="0" presId="urn:microsoft.com/office/officeart/2005/8/layout/process1"/>
    <dgm:cxn modelId="{8F447CFB-F7B6-44AF-B51C-7C7A45644ACC}" type="presOf" srcId="{C0F58E8E-E77A-4D36-ADBD-D1F1BE8B96CE}" destId="{EA7985B1-F5BC-4DA0-B781-ED51D7C66487}" srcOrd="0" destOrd="0" presId="urn:microsoft.com/office/officeart/2005/8/layout/process1"/>
    <dgm:cxn modelId="{CC40F2FD-0A95-4857-A04E-56A11FDC2B1F}" type="presOf" srcId="{E909FCA4-4E0B-454B-8325-661470C2EE41}" destId="{971842E1-E068-462C-8A10-850455734309}" srcOrd="0" destOrd="0" presId="urn:microsoft.com/office/officeart/2005/8/layout/process1"/>
    <dgm:cxn modelId="{73A4AB88-85A0-471E-B156-22D87F1CB290}" type="presParOf" srcId="{2023D66D-421A-4AD4-9584-0C90D7D90D5C}" destId="{399FB792-E595-4B78-B3E4-D467D34F8E6D}" srcOrd="0" destOrd="0" presId="urn:microsoft.com/office/officeart/2005/8/layout/process1"/>
    <dgm:cxn modelId="{8E7D91DE-ED61-4E3F-8A9E-471344BFEA1D}" type="presParOf" srcId="{2023D66D-421A-4AD4-9584-0C90D7D90D5C}" destId="{2945A0E5-02F4-48C5-B2F1-8976B98A87A3}" srcOrd="1" destOrd="0" presId="urn:microsoft.com/office/officeart/2005/8/layout/process1"/>
    <dgm:cxn modelId="{1D9C67D1-CC13-4381-99AA-53A0205C360F}" type="presParOf" srcId="{2945A0E5-02F4-48C5-B2F1-8976B98A87A3}" destId="{12A8F6BD-7FAC-48E4-AB6D-CBD0A23B2CE7}" srcOrd="0" destOrd="0" presId="urn:microsoft.com/office/officeart/2005/8/layout/process1"/>
    <dgm:cxn modelId="{9C29C309-13BD-49BD-B8D6-402179B8A38E}" type="presParOf" srcId="{2023D66D-421A-4AD4-9584-0C90D7D90D5C}" destId="{0AFFA53D-F26F-43EC-A1F1-9EF7FED71015}" srcOrd="2" destOrd="0" presId="urn:microsoft.com/office/officeart/2005/8/layout/process1"/>
    <dgm:cxn modelId="{5C189EA1-CBA3-4211-B0F9-3C0549C206F3}" type="presParOf" srcId="{2023D66D-421A-4AD4-9584-0C90D7D90D5C}" destId="{CDDDEE87-2679-4B8B-B952-0DA03E92A78F}" srcOrd="3" destOrd="0" presId="urn:microsoft.com/office/officeart/2005/8/layout/process1"/>
    <dgm:cxn modelId="{83FE90BF-D923-4FE1-AEFB-7A9565954DA2}" type="presParOf" srcId="{CDDDEE87-2679-4B8B-B952-0DA03E92A78F}" destId="{CE3BAB17-C5A0-42C4-ADE0-E0E5DEF7B6E2}" srcOrd="0" destOrd="0" presId="urn:microsoft.com/office/officeart/2005/8/layout/process1"/>
    <dgm:cxn modelId="{2899BA98-D924-44F0-980E-24373522D643}" type="presParOf" srcId="{2023D66D-421A-4AD4-9584-0C90D7D90D5C}" destId="{EA7985B1-F5BC-4DA0-B781-ED51D7C66487}" srcOrd="4" destOrd="0" presId="urn:microsoft.com/office/officeart/2005/8/layout/process1"/>
    <dgm:cxn modelId="{B234BB6B-AD5A-438D-8723-306FB69FC344}" type="presParOf" srcId="{2023D66D-421A-4AD4-9584-0C90D7D90D5C}" destId="{B267B1C2-4B3A-4180-847D-65EE22AD57EE}" srcOrd="5" destOrd="0" presId="urn:microsoft.com/office/officeart/2005/8/layout/process1"/>
    <dgm:cxn modelId="{6FF345DC-A958-483F-A96C-CC36F2F9A952}" type="presParOf" srcId="{B267B1C2-4B3A-4180-847D-65EE22AD57EE}" destId="{9A318BFF-5274-41BE-AB8F-F3AA8B1F866F}" srcOrd="0" destOrd="0" presId="urn:microsoft.com/office/officeart/2005/8/layout/process1"/>
    <dgm:cxn modelId="{3760D765-0C88-4CCB-AEBC-F5C02CB9C323}" type="presParOf" srcId="{2023D66D-421A-4AD4-9584-0C90D7D90D5C}" destId="{2AA11F17-9FB6-4BC0-872D-EBE4C211D203}" srcOrd="6" destOrd="0" presId="urn:microsoft.com/office/officeart/2005/8/layout/process1"/>
    <dgm:cxn modelId="{B63D71CE-0B03-4C04-B878-E96C765FA5B9}" type="presParOf" srcId="{2023D66D-421A-4AD4-9584-0C90D7D90D5C}" destId="{2CF913C1-4086-40F8-ADEA-71CF8D572C76}" srcOrd="7" destOrd="0" presId="urn:microsoft.com/office/officeart/2005/8/layout/process1"/>
    <dgm:cxn modelId="{014DE0A8-1485-4B46-88C9-63C0E87D88FF}" type="presParOf" srcId="{2CF913C1-4086-40F8-ADEA-71CF8D572C76}" destId="{E14574FE-F156-42D6-8BE7-2BF9813A655E}" srcOrd="0" destOrd="0" presId="urn:microsoft.com/office/officeart/2005/8/layout/process1"/>
    <dgm:cxn modelId="{CF39E501-B331-4A72-B495-4ED9D4EA4284}" type="presParOf" srcId="{2023D66D-421A-4AD4-9584-0C90D7D90D5C}" destId="{971842E1-E068-462C-8A10-85045573430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FB792-E595-4B78-B3E4-D467D34F8E6D}">
      <dsp:nvSpPr>
        <dsp:cNvPr id="0" name=""/>
        <dsp:cNvSpPr/>
      </dsp:nvSpPr>
      <dsp:spPr>
        <a:xfrm>
          <a:off x="5337" y="0"/>
          <a:ext cx="1654765" cy="59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Kickoff </a:t>
          </a:r>
        </a:p>
      </dsp:txBody>
      <dsp:txXfrm>
        <a:off x="22856" y="17519"/>
        <a:ext cx="1619727" cy="563106"/>
      </dsp:txXfrm>
    </dsp:sp>
    <dsp:sp modelId="{2945A0E5-02F4-48C5-B2F1-8976B98A87A3}">
      <dsp:nvSpPr>
        <dsp:cNvPr id="0" name=""/>
        <dsp:cNvSpPr/>
      </dsp:nvSpPr>
      <dsp:spPr>
        <a:xfrm>
          <a:off x="1825580" y="93881"/>
          <a:ext cx="350810" cy="41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5580" y="175957"/>
        <a:ext cx="245567" cy="246229"/>
      </dsp:txXfrm>
    </dsp:sp>
    <dsp:sp modelId="{0AFFA53D-F26F-43EC-A1F1-9EF7FED71015}">
      <dsp:nvSpPr>
        <dsp:cNvPr id="0" name=""/>
        <dsp:cNvSpPr/>
      </dsp:nvSpPr>
      <dsp:spPr>
        <a:xfrm>
          <a:off x="2322010" y="0"/>
          <a:ext cx="1654765" cy="59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Matching</a:t>
          </a:r>
          <a:r>
            <a:rPr lang="en-US" sz="16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buddies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9529" y="17519"/>
        <a:ext cx="1619727" cy="563106"/>
      </dsp:txXfrm>
    </dsp:sp>
    <dsp:sp modelId="{CDDDEE87-2679-4B8B-B952-0DA03E92A78F}">
      <dsp:nvSpPr>
        <dsp:cNvPr id="0" name=""/>
        <dsp:cNvSpPr/>
      </dsp:nvSpPr>
      <dsp:spPr>
        <a:xfrm>
          <a:off x="4142252" y="93881"/>
          <a:ext cx="350810" cy="41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2252" y="175957"/>
        <a:ext cx="245567" cy="246229"/>
      </dsp:txXfrm>
    </dsp:sp>
    <dsp:sp modelId="{EA7985B1-F5BC-4DA0-B781-ED51D7C66487}">
      <dsp:nvSpPr>
        <dsp:cNvPr id="0" name=""/>
        <dsp:cNvSpPr/>
      </dsp:nvSpPr>
      <dsp:spPr>
        <a:xfrm>
          <a:off x="4638682" y="0"/>
          <a:ext cx="1654765" cy="59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First</a:t>
          </a:r>
          <a:r>
            <a:rPr lang="en-US" sz="16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meeting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6201" y="17519"/>
        <a:ext cx="1619727" cy="563106"/>
      </dsp:txXfrm>
    </dsp:sp>
    <dsp:sp modelId="{B267B1C2-4B3A-4180-847D-65EE22AD57EE}">
      <dsp:nvSpPr>
        <dsp:cNvPr id="0" name=""/>
        <dsp:cNvSpPr/>
      </dsp:nvSpPr>
      <dsp:spPr>
        <a:xfrm>
          <a:off x="6458925" y="93881"/>
          <a:ext cx="350810" cy="41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8925" y="175957"/>
        <a:ext cx="245567" cy="246229"/>
      </dsp:txXfrm>
    </dsp:sp>
    <dsp:sp modelId="{2AA11F17-9FB6-4BC0-872D-EBE4C211D203}">
      <dsp:nvSpPr>
        <dsp:cNvPr id="0" name=""/>
        <dsp:cNvSpPr/>
      </dsp:nvSpPr>
      <dsp:spPr>
        <a:xfrm>
          <a:off x="6955354" y="0"/>
          <a:ext cx="1654765" cy="59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Checking in</a:t>
          </a:r>
        </a:p>
      </dsp:txBody>
      <dsp:txXfrm>
        <a:off x="6972873" y="17519"/>
        <a:ext cx="1619727" cy="563106"/>
      </dsp:txXfrm>
    </dsp:sp>
    <dsp:sp modelId="{2CF913C1-4086-40F8-ADEA-71CF8D572C76}">
      <dsp:nvSpPr>
        <dsp:cNvPr id="0" name=""/>
        <dsp:cNvSpPr/>
      </dsp:nvSpPr>
      <dsp:spPr>
        <a:xfrm>
          <a:off x="8775597" y="93881"/>
          <a:ext cx="350810" cy="41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5597" y="175957"/>
        <a:ext cx="245567" cy="246229"/>
      </dsp:txXfrm>
    </dsp:sp>
    <dsp:sp modelId="{971842E1-E068-462C-8A10-850455734309}">
      <dsp:nvSpPr>
        <dsp:cNvPr id="0" name=""/>
        <dsp:cNvSpPr/>
      </dsp:nvSpPr>
      <dsp:spPr>
        <a:xfrm>
          <a:off x="9272027" y="0"/>
          <a:ext cx="1654765" cy="59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Wrap-up</a:t>
          </a:r>
        </a:p>
      </dsp:txBody>
      <dsp:txXfrm>
        <a:off x="9289546" y="17519"/>
        <a:ext cx="1619727" cy="56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8650-819F-DB4B-A0EA-B21C9F9AE6C9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5715-4B38-DA43-8707-DC59AE5B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E992C-E462-4471-97CB-E62EA288504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720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E1E7-2A16-4045-8640-0FA38834B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8CFF4-D4C8-5745-BB8E-196E676EA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897EA-956E-B240-AE45-86B21889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7D608-8FFA-4746-BD9A-A09AA408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1E8E2-DB75-D449-B1C3-BA19F6AC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77E0-8608-AF4B-9DE4-E21DBE8F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EA0E1-C4FE-CB47-B231-62FC0EFFD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C4E0-ACC0-1C40-9F5F-1BC3D309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E9B6C-FC0A-534B-84C7-A5D89586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D6AB-0324-2245-9FDF-4E04F0EE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5C336-8B37-1649-B3E5-C79152A18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D5F4-B48F-DB4B-B4D7-B48EE35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09DAC-7F62-E74D-B2FA-05FE532A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7F259-5CA5-9547-B029-B684B466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A4B31-BFC3-1342-9EC9-5B7DB7D1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18A8-4AA2-1A4E-AF02-F2CF47AA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2ED7-E95F-0244-847B-007E2E8EE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7B48-F163-0F4D-A008-ADCB1B31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5DC1-E8AE-D445-8ACD-A0D323D9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4A9E1-2675-D944-A372-ABD48EC9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7127-33EC-6A48-BCB2-107438BF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BA08F-DB61-DF43-8004-0DA5B08F5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446DF-82A1-474A-BFF3-2E6BB3EF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31FE8-479F-1342-98B1-714CD74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B56C8-DA1F-944E-B609-FA59F4D0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0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2024-07F9-CE44-A75C-15FF9AC4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3951-43D3-1E4A-BD7A-7976DDA4F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5015E-81F9-634D-95A9-F03738CC2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9C4AE-5AAD-0B4F-97AF-FE2574BA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CF4DB-6940-2E44-A9CF-AAD0FF9C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BD8EA-D82D-254D-9039-C090955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3DC0-E357-8A4D-9E25-C61C3896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4B32A-02E0-5C41-85E1-35568A3F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AB0D0-6374-C945-930C-33555CB2D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3A129-4053-0248-B63F-55088EADE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9F0B0-A310-1643-AD14-7CD704A61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E8326-84D9-134A-907D-F31C02A2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928FF-565D-1E4E-88B1-6378F90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D8C7F-EBFE-CE48-8225-10F60E7C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DE6F-7F9A-D044-931B-0FF2CB76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A7B54-7E73-9844-9047-9BA4C79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20D2B-A3E7-4D47-9F24-0E1E0383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EA58A-860E-E24F-ACAE-10498BB8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4BFA9-625F-3E48-921C-4562E52D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FB8A8-9C35-E44B-9EA7-6F155A95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8FA52-A433-864A-B145-DB9848DA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2B94-DF43-8B4E-964E-67F56DE3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1C5F-97E0-394E-AF11-D0D08BDD0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99D9F-D780-EB40-B1D1-7A6670A6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93668-0963-0D45-80C9-DF48EDE9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02BB7-C94E-8046-9BCE-16044656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4A108-A0C2-024C-A184-AB7119C7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0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59A7-F236-BD43-9FBE-08AD1179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CA5A3-2651-3B42-BE59-B72D71B3C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ACFCB-369E-0140-B29E-C645E1882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B1BC7-5F5B-B84C-B97A-61A653BD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71CBC-42E8-6C4F-BDC2-EF493E85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BE6E-E5E4-3E46-9B68-C963CD83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B8F11-6B04-404E-A595-D56B312C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C8CCD-72FA-9D47-9436-BBCECA25F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7D621-611C-614C-80AA-B92EBD619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67D2-F57C-9A48-84F0-FEDF3CEB4252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8CA13-EFAB-6243-A734-BFD119CC8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E4C5-1AD2-0C42-9B94-D983E3EEA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4596-CC1B-4246-BEBD-07EE6988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EF8A-0A42-4E5B-8AEA-BB2D24C0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11" y="374970"/>
            <a:ext cx="10212293" cy="4109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COFFEE CONNECTION BUDDY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D52C9-43BA-4839-84F3-616645F52E43}"/>
              </a:ext>
            </a:extLst>
          </p:cNvPr>
          <p:cNvSpPr txBox="1"/>
          <p:nvPr/>
        </p:nvSpPr>
        <p:spPr>
          <a:xfrm>
            <a:off x="370911" y="1072767"/>
            <a:ext cx="647323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Premise: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the pandemic leading to a general inability to network and connect as we did before, APACD is creating a “Coffee Connection Buddy Program” to encourage and facilitate informal conversations and closer connections between APACD members across the region.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aim is to enrich members’ experience of APACD and help them connect with a peer in another industry/geography, exchanging ideas, sharing challenges and expanding their networks.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Target outcomes: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Increased engagement, boost exchange of ideas across our APAC comms network and open-up more fun and dynamic discussions!  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Format: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Members indicate interest to participate by completing a simple form, sharing some background about themselves and their areas of interest and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They will be matched across geographies, aiming to first partner longer-serving members with newer members.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Matched buddies will receive an intro email connecting them to each other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Buddies are assigned to each other for a 3 month-period.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Initial ask is for a Zoom call/meeting within the first month of the pairing, then flexible for buddies to arrange a rhythm of calls. APACD asks that buddies connect a minimum of 3 times within the 3-month period.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the end of 3-months, participants will be asked to complete a short survey so that we can get feedback and builds to keep improving the program.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also invite people who have completed the first round to join the second round as buddies to new participants, helping us build a robust base.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D751A-CD88-4E20-BCDB-7C952FC51D20}"/>
              </a:ext>
            </a:extLst>
          </p:cNvPr>
          <p:cNvSpPr/>
          <p:nvPr/>
        </p:nvSpPr>
        <p:spPr>
          <a:xfrm>
            <a:off x="6844145" y="981144"/>
            <a:ext cx="4976944" cy="342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Possible topics of discussion with buddy pairings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Meeting 1 - Introductions and what you’d like to achieve from the buddy program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Meeting 2 – Share one big challenge and get builds and inputs on how to tackle, i.e. can be broad topic like managing stakeholders or specific project/issue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Meeting 3 -  Check in on how you’re both doing</a:t>
            </a:r>
          </a:p>
          <a:p>
            <a:pPr>
              <a:defRPr/>
            </a:pPr>
            <a:endParaRPr lang="en-SG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Initial intro email and 30 minute coffee chat sessions directly booked with each buddy pairing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Minimum 3 meetings within 3 months</a:t>
            </a:r>
          </a:p>
          <a:p>
            <a:pPr>
              <a:defRPr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What’s in it for participants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SG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SG" sz="1200">
                <a:latin typeface="Arial" panose="020B0604020202020204" pitchFamily="34" charset="0"/>
                <a:cs typeface="Arial" panose="020B0604020202020204" pitchFamily="34" charset="0"/>
              </a:rPr>
              <a:t>-sharing 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Expanding your network in the region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Energising and dynamic conversations on topics you care about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F82DE7-B16F-A645-9F7E-80EA7049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4495165"/>
            <a:ext cx="4883035" cy="21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1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5B3198-D05C-438E-A716-114635580AD3}"/>
              </a:ext>
            </a:extLst>
          </p:cNvPr>
          <p:cNvSpPr/>
          <p:nvPr/>
        </p:nvSpPr>
        <p:spPr>
          <a:xfrm>
            <a:off x="474337" y="1055678"/>
            <a:ext cx="11319579" cy="5228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0DBBA-0CC9-45C9-AD65-3C980947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0" y="99238"/>
            <a:ext cx="10515600" cy="1325563"/>
          </a:xfrm>
        </p:spPr>
        <p:txBody>
          <a:bodyPr/>
          <a:lstStyle/>
          <a:p>
            <a:r>
              <a:rPr lang="en-US" dirty="0"/>
              <a:t>Timeline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6EBCC-C5C6-4014-A14F-07CABA74971C}"/>
              </a:ext>
            </a:extLst>
          </p:cNvPr>
          <p:cNvSpPr txBox="1"/>
          <p:nvPr/>
        </p:nvSpPr>
        <p:spPr>
          <a:xfrm>
            <a:off x="2776579" y="2408398"/>
            <a:ext cx="21323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APACD to take all completed forms and match up buddy pairings.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Program participants receive a welcome email and intro to their buddy.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solidFill>
                  <a:srgbClr val="000000"/>
                </a:solidFill>
                <a:latin typeface="Calibri" panose="020F0502020204030204" pitchFamily="34" charset="0"/>
              </a:rPr>
              <a:t>Buddies commit to an agreement to maintain for 3 months</a:t>
            </a:r>
            <a:endParaRPr lang="en-SG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8BCA0F7-864D-497B-B214-C531F41D6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620944"/>
              </p:ext>
            </p:extLst>
          </p:nvPr>
        </p:nvGraphicFramePr>
        <p:xfrm>
          <a:off x="692412" y="1507195"/>
          <a:ext cx="10932131" cy="59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B73BC5-C049-41FF-8F30-0BB6022CF4D1}"/>
              </a:ext>
            </a:extLst>
          </p:cNvPr>
          <p:cNvSpPr txBox="1"/>
          <p:nvPr/>
        </p:nvSpPr>
        <p:spPr>
          <a:xfrm>
            <a:off x="5205904" y="2436930"/>
            <a:ext cx="19721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solidFill>
                  <a:srgbClr val="000000"/>
                </a:solidFill>
                <a:latin typeface="Calibri" panose="020F0502020204030204" pitchFamily="34" charset="0"/>
              </a:rPr>
              <a:t>Confirmed buddy pairings to set up first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86B1D-868F-46BA-AA55-1E9C603C1467}"/>
              </a:ext>
            </a:extLst>
          </p:cNvPr>
          <p:cNvSpPr txBox="1"/>
          <p:nvPr/>
        </p:nvSpPr>
        <p:spPr>
          <a:xfrm>
            <a:off x="7460326" y="2414584"/>
            <a:ext cx="19721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solidFill>
                  <a:srgbClr val="000000"/>
                </a:solidFill>
                <a:latin typeface="Calibri" panose="020F0502020204030204" pitchFamily="34" charset="0"/>
              </a:rPr>
              <a:t>APACD r</a:t>
            </a:r>
            <a:r>
              <a:rPr lang="en-SG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eaches out </a:t>
            </a:r>
            <a:r>
              <a:rPr lang="en-SG" sz="1400" dirty="0">
                <a:solidFill>
                  <a:srgbClr val="000000"/>
                </a:solidFill>
                <a:latin typeface="Calibri" panose="020F0502020204030204" pitchFamily="34" charset="0"/>
              </a:rPr>
              <a:t>to program participants to check how things are going</a:t>
            </a:r>
            <a:endParaRPr lang="en-SG" sz="1400" b="1" i="0" u="none" strike="noStrike" baseline="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E09CD-DD57-47BC-90A3-C3378AF37AEE}"/>
              </a:ext>
            </a:extLst>
          </p:cNvPr>
          <p:cNvSpPr txBox="1"/>
          <p:nvPr/>
        </p:nvSpPr>
        <p:spPr>
          <a:xfrm>
            <a:off x="9729416" y="2439277"/>
            <a:ext cx="213238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First </a:t>
            </a:r>
            <a:r>
              <a:rPr lang="en-SG" sz="1400" dirty="0">
                <a:solidFill>
                  <a:srgbClr val="000000"/>
                </a:solidFill>
                <a:latin typeface="Calibri" panose="020F0502020204030204" pitchFamily="34" charset="0"/>
              </a:rPr>
              <a:t>buddies program cohort complete a short survey to help us make the program better for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solidFill>
                  <a:srgbClr val="000000"/>
                </a:solidFill>
                <a:latin typeface="Calibri" panose="020F0502020204030204" pitchFamily="34" charset="0"/>
              </a:rPr>
              <a:t>Start recruitment for second cohort, with the first group as our base.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solidFill>
                  <a:srgbClr val="000000"/>
                </a:solidFill>
                <a:latin typeface="Calibri" panose="020F0502020204030204" pitchFamily="34" charset="0"/>
              </a:rPr>
              <a:t>Note: Members can participate as many times as they’d like to meet different buddies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387A3D-FDAD-4CCC-99DF-FF529B6E4E11}"/>
              </a:ext>
            </a:extLst>
          </p:cNvPr>
          <p:cNvSpPr/>
          <p:nvPr/>
        </p:nvSpPr>
        <p:spPr>
          <a:xfrm>
            <a:off x="474337" y="2125612"/>
            <a:ext cx="2132381" cy="28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16-17 Sep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C587C-D05A-45A4-B5F4-A61B77FA2192}"/>
              </a:ext>
            </a:extLst>
          </p:cNvPr>
          <p:cNvSpPr/>
          <p:nvPr/>
        </p:nvSpPr>
        <p:spPr>
          <a:xfrm>
            <a:off x="2889713" y="2125612"/>
            <a:ext cx="2132381" cy="28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16 - Sept 30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6A080-61B9-424B-BD0C-DB40F404AE48}"/>
              </a:ext>
            </a:extLst>
          </p:cNvPr>
          <p:cNvSpPr/>
          <p:nvPr/>
        </p:nvSpPr>
        <p:spPr>
          <a:xfrm>
            <a:off x="5092286" y="2151541"/>
            <a:ext cx="2132381" cy="28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E19066-EE07-4F8E-A18B-F554D6EC17F5}"/>
              </a:ext>
            </a:extLst>
          </p:cNvPr>
          <p:cNvSpPr/>
          <p:nvPr/>
        </p:nvSpPr>
        <p:spPr>
          <a:xfrm>
            <a:off x="7391730" y="2107733"/>
            <a:ext cx="2132381" cy="28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Nov/Dec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7EA74-F0D7-48EE-8F57-6DEB26DC8186}"/>
              </a:ext>
            </a:extLst>
          </p:cNvPr>
          <p:cNvSpPr txBox="1"/>
          <p:nvPr/>
        </p:nvSpPr>
        <p:spPr>
          <a:xfrm>
            <a:off x="503060" y="2408397"/>
            <a:ext cx="176604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Launch Buddy Program at 2021 APACD AMG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solidFill>
                  <a:srgbClr val="000000"/>
                </a:solidFill>
                <a:latin typeface="Calibri" panose="020F0502020204030204" pitchFamily="34" charset="0"/>
              </a:rPr>
              <a:t>Share link to the Buddy Program form with all APACD members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64A92-C462-4C09-83AF-8F19F9C5A0F9}"/>
              </a:ext>
            </a:extLst>
          </p:cNvPr>
          <p:cNvSpPr/>
          <p:nvPr/>
        </p:nvSpPr>
        <p:spPr>
          <a:xfrm>
            <a:off x="9729416" y="2095584"/>
            <a:ext cx="2132381" cy="28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2022  </a:t>
            </a:r>
          </a:p>
        </p:txBody>
      </p:sp>
    </p:spTree>
    <p:extLst>
      <p:ext uri="{BB962C8B-B14F-4D97-AF65-F5344CB8AC3E}">
        <p14:creationId xmlns:p14="http://schemas.microsoft.com/office/powerpoint/2010/main" val="300964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11724</TotalTime>
  <Words>520</Words>
  <Application>Microsoft Macintosh PowerPoint</Application>
  <PresentationFormat>Widescreen</PresentationFormat>
  <Paragraphs>52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COFFEE CONNECTION BUDDY PROGRAM</vt:lpstr>
      <vt:lpstr>Timeline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Sukandar, Azmar</dc:creator>
  <cp:lastModifiedBy>Ar Sudhaman</cp:lastModifiedBy>
  <cp:revision>10</cp:revision>
  <dcterms:created xsi:type="dcterms:W3CDTF">2021-09-11T03:00:40Z</dcterms:created>
  <dcterms:modified xsi:type="dcterms:W3CDTF">2021-09-23T01:43:52Z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c77bae-9cad-4b1a-aac3-2a4ad557d70b_Enabled">
    <vt:lpwstr>true</vt:lpwstr>
  </property>
  <property fmtid="{D5CDD505-2E9C-101B-9397-08002B2CF9AE}" pid="3" name="MSIP_Label_a7c77bae-9cad-4b1a-aac3-2a4ad557d70b_SetDate">
    <vt:lpwstr>2021-09-11T03:00:41Z</vt:lpwstr>
  </property>
  <property fmtid="{D5CDD505-2E9C-101B-9397-08002B2CF9AE}" pid="4" name="MSIP_Label_a7c77bae-9cad-4b1a-aac3-2a4ad557d70b_Method">
    <vt:lpwstr>Standard</vt:lpwstr>
  </property>
  <property fmtid="{D5CDD505-2E9C-101B-9397-08002B2CF9AE}" pid="5" name="MSIP_Label_a7c77bae-9cad-4b1a-aac3-2a4ad557d70b_Name">
    <vt:lpwstr>General</vt:lpwstr>
  </property>
  <property fmtid="{D5CDD505-2E9C-101B-9397-08002B2CF9AE}" pid="6" name="MSIP_Label_a7c77bae-9cad-4b1a-aac3-2a4ad557d70b_SiteId">
    <vt:lpwstr>88ed286b-88d8-4faf-918f-883d693321ae</vt:lpwstr>
  </property>
  <property fmtid="{D5CDD505-2E9C-101B-9397-08002B2CF9AE}" pid="7" name="MSIP_Label_a7c77bae-9cad-4b1a-aac3-2a4ad557d70b_ActionId">
    <vt:lpwstr>01ea23e1-63fa-4129-a415-e2ef2511b419</vt:lpwstr>
  </property>
  <property fmtid="{D5CDD505-2E9C-101B-9397-08002B2CF9AE}" pid="8" name="MSIP_Label_a7c77bae-9cad-4b1a-aac3-2a4ad557d70b_ContentBits">
    <vt:lpwstr>0</vt:lpwstr>
  </property>
</Properties>
</file>